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00" r:id="rId2"/>
  </p:sldMasterIdLst>
  <p:notesMasterIdLst>
    <p:notesMasterId r:id="rId19"/>
  </p:notesMasterIdLst>
  <p:handoutMasterIdLst>
    <p:handoutMasterId r:id="rId20"/>
  </p:handoutMasterIdLst>
  <p:sldIdLst>
    <p:sldId id="939" r:id="rId3"/>
    <p:sldId id="1230" r:id="rId4"/>
    <p:sldId id="1231" r:id="rId5"/>
    <p:sldId id="1232" r:id="rId6"/>
    <p:sldId id="1233" r:id="rId7"/>
    <p:sldId id="1235" r:id="rId8"/>
    <p:sldId id="1236" r:id="rId9"/>
    <p:sldId id="1237" r:id="rId10"/>
    <p:sldId id="1238" r:id="rId11"/>
    <p:sldId id="1239" r:id="rId12"/>
    <p:sldId id="1240" r:id="rId13"/>
    <p:sldId id="1241" r:id="rId14"/>
    <p:sldId id="1243" r:id="rId15"/>
    <p:sldId id="1244" r:id="rId16"/>
    <p:sldId id="1234" r:id="rId17"/>
    <p:sldId id="12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pos="1608" userDrawn="1">
          <p15:clr>
            <a:srgbClr val="A4A3A4"/>
          </p15:clr>
        </p15:guide>
        <p15:guide id="7" pos="5688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uballan Chelvam" initials="GC" lastIdx="1" clrIdx="0">
    <p:extLst>
      <p:ext uri="{19B8F6BF-5375-455C-9EA6-DF929625EA0E}">
        <p15:presenceInfo xmlns:p15="http://schemas.microsoft.com/office/powerpoint/2012/main" userId="5cbefa91e3fa6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98F"/>
    <a:srgbClr val="FFD243"/>
    <a:srgbClr val="FFCE33"/>
    <a:srgbClr val="FFDC6D"/>
    <a:srgbClr val="FFD44B"/>
    <a:srgbClr val="FFD85B"/>
    <a:srgbClr val="FFCD2F"/>
    <a:srgbClr val="FFC000"/>
    <a:srgbClr val="413F37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5033" autoAdjust="0"/>
  </p:normalViewPr>
  <p:slideViewPr>
    <p:cSldViewPr snapToGrid="0" showGuides="1">
      <p:cViewPr varScale="1">
        <p:scale>
          <a:sx n="76" d="100"/>
          <a:sy n="76" d="100"/>
        </p:scale>
        <p:origin x="594" y="84"/>
      </p:cViewPr>
      <p:guideLst>
        <p:guide pos="3840"/>
        <p:guide pos="1608"/>
        <p:guide pos="568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 SANTOS" userId="347f7400b73d7db6" providerId="LiveId" clId="{1431288B-1BE1-44CF-A779-48161DF5A285}"/>
    <pc:docChg chg="delSld">
      <pc:chgData name="FRED SANTOS" userId="347f7400b73d7db6" providerId="LiveId" clId="{1431288B-1BE1-44CF-A779-48161DF5A285}" dt="2024-05-16T23:38:02.539" v="0" actId="47"/>
      <pc:docMkLst>
        <pc:docMk/>
      </pc:docMkLst>
      <pc:sldChg chg="del">
        <pc:chgData name="FRED SANTOS" userId="347f7400b73d7db6" providerId="LiveId" clId="{1431288B-1BE1-44CF-A779-48161DF5A285}" dt="2024-05-16T23:38:02.539" v="0" actId="47"/>
        <pc:sldMkLst>
          <pc:docMk/>
          <pc:sldMk cId="1785777708" sldId="1245"/>
        </pc:sldMkLst>
      </pc:sldChg>
    </pc:docChg>
  </pc:docChgLst>
  <pc:docChgLst>
    <pc:chgData name="FRED SANTOS" userId="347f7400b73d7db6" providerId="LiveId" clId="{510D6392-B866-4AA0-A0CA-5633B87CF18E}"/>
    <pc:docChg chg="custSel addSld delSld modSld">
      <pc:chgData name="FRED SANTOS" userId="347f7400b73d7db6" providerId="LiveId" clId="{510D6392-B866-4AA0-A0CA-5633B87CF18E}" dt="2024-05-03T00:45:16.934" v="126" actId="14100"/>
      <pc:docMkLst>
        <pc:docMk/>
      </pc:docMkLst>
      <pc:sldChg chg="addSp delSp modSp mod">
        <pc:chgData name="FRED SANTOS" userId="347f7400b73d7db6" providerId="LiveId" clId="{510D6392-B866-4AA0-A0CA-5633B87CF18E}" dt="2024-05-01T13:40:34.348" v="22" actId="14100"/>
        <pc:sldMkLst>
          <pc:docMk/>
          <pc:sldMk cId="1303983255" sldId="939"/>
        </pc:sldMkLst>
        <pc:picChg chg="del mod">
          <ac:chgData name="FRED SANTOS" userId="347f7400b73d7db6" providerId="LiveId" clId="{510D6392-B866-4AA0-A0CA-5633B87CF18E}" dt="2024-05-01T13:39:51.861" v="1" actId="478"/>
          <ac:picMkLst>
            <pc:docMk/>
            <pc:sldMk cId="1303983255" sldId="939"/>
            <ac:picMk id="3" creationId="{A8336C10-EFFC-179A-FBEF-6BED20136DE6}"/>
          </ac:picMkLst>
        </pc:picChg>
        <pc:picChg chg="add mod">
          <ac:chgData name="FRED SANTOS" userId="347f7400b73d7db6" providerId="LiveId" clId="{510D6392-B866-4AA0-A0CA-5633B87CF18E}" dt="2024-05-01T13:40:34.348" v="22" actId="14100"/>
          <ac:picMkLst>
            <pc:docMk/>
            <pc:sldMk cId="1303983255" sldId="939"/>
            <ac:picMk id="4" creationId="{8ADC5F33-607F-7598-2279-B419249783D9}"/>
          </ac:picMkLst>
        </pc:picChg>
      </pc:sldChg>
      <pc:sldChg chg="addSp delSp modSp mod">
        <pc:chgData name="FRED SANTOS" userId="347f7400b73d7db6" providerId="LiveId" clId="{510D6392-B866-4AA0-A0CA-5633B87CF18E}" dt="2024-05-01T13:40:44.151" v="27" actId="14100"/>
        <pc:sldMkLst>
          <pc:docMk/>
          <pc:sldMk cId="587862675" sldId="1230"/>
        </pc:sldMkLst>
        <pc:picChg chg="add mod">
          <ac:chgData name="FRED SANTOS" userId="347f7400b73d7db6" providerId="LiveId" clId="{510D6392-B866-4AA0-A0CA-5633B87CF18E}" dt="2024-05-01T13:40:44.151" v="27" actId="14100"/>
          <ac:picMkLst>
            <pc:docMk/>
            <pc:sldMk cId="587862675" sldId="1230"/>
            <ac:picMk id="3" creationId="{F8E8CB95-8D7A-D366-0725-F00208CD4A5E}"/>
          </ac:picMkLst>
        </pc:picChg>
        <pc:picChg chg="del">
          <ac:chgData name="FRED SANTOS" userId="347f7400b73d7db6" providerId="LiveId" clId="{510D6392-B866-4AA0-A0CA-5633B87CF18E}" dt="2024-05-01T13:39:52.932" v="2" actId="478"/>
          <ac:picMkLst>
            <pc:docMk/>
            <pc:sldMk cId="587862675" sldId="1230"/>
            <ac:picMk id="4" creationId="{3F71C12A-45CA-2DD5-BEA4-4338030ACBE3}"/>
          </ac:picMkLst>
        </pc:picChg>
      </pc:sldChg>
      <pc:sldChg chg="addSp delSp modSp mod">
        <pc:chgData name="FRED SANTOS" userId="347f7400b73d7db6" providerId="LiveId" clId="{510D6392-B866-4AA0-A0CA-5633B87CF18E}" dt="2024-05-01T13:40:52.748" v="32" actId="14100"/>
        <pc:sldMkLst>
          <pc:docMk/>
          <pc:sldMk cId="4017067145" sldId="1231"/>
        </pc:sldMkLst>
        <pc:picChg chg="del">
          <ac:chgData name="FRED SANTOS" userId="347f7400b73d7db6" providerId="LiveId" clId="{510D6392-B866-4AA0-A0CA-5633B87CF18E}" dt="2024-05-01T13:39:53.884" v="3" actId="478"/>
          <ac:picMkLst>
            <pc:docMk/>
            <pc:sldMk cId="4017067145" sldId="1231"/>
            <ac:picMk id="3" creationId="{715BD172-59BC-4A23-B423-02F324DF3F1D}"/>
          </ac:picMkLst>
        </pc:picChg>
        <pc:picChg chg="add mod">
          <ac:chgData name="FRED SANTOS" userId="347f7400b73d7db6" providerId="LiveId" clId="{510D6392-B866-4AA0-A0CA-5633B87CF18E}" dt="2024-05-01T13:40:52.748" v="32" actId="14100"/>
          <ac:picMkLst>
            <pc:docMk/>
            <pc:sldMk cId="4017067145" sldId="1231"/>
            <ac:picMk id="4" creationId="{84B9318D-063B-E1BE-0A88-32074D8AB9B1}"/>
          </ac:picMkLst>
        </pc:picChg>
      </pc:sldChg>
      <pc:sldChg chg="addSp delSp modSp mod">
        <pc:chgData name="FRED SANTOS" userId="347f7400b73d7db6" providerId="LiveId" clId="{510D6392-B866-4AA0-A0CA-5633B87CF18E}" dt="2024-05-01T13:41:02.399" v="37" actId="14100"/>
        <pc:sldMkLst>
          <pc:docMk/>
          <pc:sldMk cId="920408367" sldId="1232"/>
        </pc:sldMkLst>
        <pc:picChg chg="del">
          <ac:chgData name="FRED SANTOS" userId="347f7400b73d7db6" providerId="LiveId" clId="{510D6392-B866-4AA0-A0CA-5633B87CF18E}" dt="2024-05-01T13:39:54.848" v="4" actId="478"/>
          <ac:picMkLst>
            <pc:docMk/>
            <pc:sldMk cId="920408367" sldId="1232"/>
            <ac:picMk id="3" creationId="{88F80DB9-6938-BEF7-FC22-B6B29CF40B2E}"/>
          </ac:picMkLst>
        </pc:picChg>
        <pc:picChg chg="add mod">
          <ac:chgData name="FRED SANTOS" userId="347f7400b73d7db6" providerId="LiveId" clId="{510D6392-B866-4AA0-A0CA-5633B87CF18E}" dt="2024-05-01T13:41:02.399" v="37" actId="14100"/>
          <ac:picMkLst>
            <pc:docMk/>
            <pc:sldMk cId="920408367" sldId="1232"/>
            <ac:picMk id="4" creationId="{7489EF03-0C20-BE04-7CC6-E09B1AA8F60C}"/>
          </ac:picMkLst>
        </pc:picChg>
      </pc:sldChg>
      <pc:sldChg chg="addSp delSp modSp mod">
        <pc:chgData name="FRED SANTOS" userId="347f7400b73d7db6" providerId="LiveId" clId="{510D6392-B866-4AA0-A0CA-5633B87CF18E}" dt="2024-05-01T13:41:12.960" v="42" actId="14100"/>
        <pc:sldMkLst>
          <pc:docMk/>
          <pc:sldMk cId="40741320" sldId="1233"/>
        </pc:sldMkLst>
        <pc:picChg chg="del">
          <ac:chgData name="FRED SANTOS" userId="347f7400b73d7db6" providerId="LiveId" clId="{510D6392-B866-4AA0-A0CA-5633B87CF18E}" dt="2024-05-01T13:39:56.512" v="5" actId="478"/>
          <ac:picMkLst>
            <pc:docMk/>
            <pc:sldMk cId="40741320" sldId="1233"/>
            <ac:picMk id="3" creationId="{63EC0B04-6A11-EE57-983B-ABB004F9A76A}"/>
          </ac:picMkLst>
        </pc:picChg>
        <pc:picChg chg="add mod">
          <ac:chgData name="FRED SANTOS" userId="347f7400b73d7db6" providerId="LiveId" clId="{510D6392-B866-4AA0-A0CA-5633B87CF18E}" dt="2024-05-01T13:41:12.960" v="42" actId="14100"/>
          <ac:picMkLst>
            <pc:docMk/>
            <pc:sldMk cId="40741320" sldId="1233"/>
            <ac:picMk id="4" creationId="{6E79A0BD-AA35-8189-D645-D6660E502898}"/>
          </ac:picMkLst>
        </pc:picChg>
      </pc:sldChg>
      <pc:sldChg chg="addSp delSp modSp mod">
        <pc:chgData name="FRED SANTOS" userId="347f7400b73d7db6" providerId="LiveId" clId="{510D6392-B866-4AA0-A0CA-5633B87CF18E}" dt="2024-05-01T13:43:37.602" v="108" actId="14100"/>
        <pc:sldMkLst>
          <pc:docMk/>
          <pc:sldMk cId="3631734211" sldId="1234"/>
        </pc:sldMkLst>
        <pc:picChg chg="del">
          <ac:chgData name="FRED SANTOS" userId="347f7400b73d7db6" providerId="LiveId" clId="{510D6392-B866-4AA0-A0CA-5633B87CF18E}" dt="2024-05-01T13:39:57.653" v="6" actId="478"/>
          <ac:picMkLst>
            <pc:docMk/>
            <pc:sldMk cId="3631734211" sldId="1234"/>
            <ac:picMk id="3" creationId="{FFEEB371-8F3E-AA25-2C7D-1A56A247E34A}"/>
          </ac:picMkLst>
        </pc:picChg>
        <pc:picChg chg="add del mod">
          <ac:chgData name="FRED SANTOS" userId="347f7400b73d7db6" providerId="LiveId" clId="{510D6392-B866-4AA0-A0CA-5633B87CF18E}" dt="2024-05-01T13:43:28.821" v="102" actId="478"/>
          <ac:picMkLst>
            <pc:docMk/>
            <pc:sldMk cId="3631734211" sldId="1234"/>
            <ac:picMk id="4" creationId="{428A50DD-9901-0D1E-836B-10C9078F92EF}"/>
          </ac:picMkLst>
        </pc:picChg>
        <pc:picChg chg="add mod">
          <ac:chgData name="FRED SANTOS" userId="347f7400b73d7db6" providerId="LiveId" clId="{510D6392-B866-4AA0-A0CA-5633B87CF18E}" dt="2024-05-01T13:43:37.602" v="108" actId="14100"/>
          <ac:picMkLst>
            <pc:docMk/>
            <pc:sldMk cId="3631734211" sldId="1234"/>
            <ac:picMk id="7" creationId="{F0EBDAB4-FEDF-5CBF-9618-B88999F55758}"/>
          </ac:picMkLst>
        </pc:picChg>
      </pc:sldChg>
      <pc:sldChg chg="addSp modSp add mod">
        <pc:chgData name="FRED SANTOS" userId="347f7400b73d7db6" providerId="LiveId" clId="{510D6392-B866-4AA0-A0CA-5633B87CF18E}" dt="2024-05-01T13:41:23.158" v="48" actId="14100"/>
        <pc:sldMkLst>
          <pc:docMk/>
          <pc:sldMk cId="3744088863" sldId="1235"/>
        </pc:sldMkLst>
        <pc:picChg chg="add mod">
          <ac:chgData name="FRED SANTOS" userId="347f7400b73d7db6" providerId="LiveId" clId="{510D6392-B866-4AA0-A0CA-5633B87CF18E}" dt="2024-05-01T13:41:23.158" v="48" actId="14100"/>
          <ac:picMkLst>
            <pc:docMk/>
            <pc:sldMk cId="3744088863" sldId="1235"/>
            <ac:picMk id="3" creationId="{205E81A2-AA6C-35E0-6732-FD2568003536}"/>
          </ac:picMkLst>
        </pc:picChg>
      </pc:sldChg>
      <pc:sldChg chg="addSp modSp add mod">
        <pc:chgData name="FRED SANTOS" userId="347f7400b73d7db6" providerId="LiveId" clId="{510D6392-B866-4AA0-A0CA-5633B87CF18E}" dt="2024-05-01T13:41:33.179" v="53" actId="14100"/>
        <pc:sldMkLst>
          <pc:docMk/>
          <pc:sldMk cId="1936691061" sldId="1236"/>
        </pc:sldMkLst>
        <pc:picChg chg="add mod">
          <ac:chgData name="FRED SANTOS" userId="347f7400b73d7db6" providerId="LiveId" clId="{510D6392-B866-4AA0-A0CA-5633B87CF18E}" dt="2024-05-01T13:41:33.179" v="53" actId="14100"/>
          <ac:picMkLst>
            <pc:docMk/>
            <pc:sldMk cId="1936691061" sldId="1236"/>
            <ac:picMk id="3" creationId="{6E152618-B7A8-A1F1-2FE1-C07C3A6CD807}"/>
          </ac:picMkLst>
        </pc:picChg>
      </pc:sldChg>
      <pc:sldChg chg="addSp modSp add mod">
        <pc:chgData name="FRED SANTOS" userId="347f7400b73d7db6" providerId="LiveId" clId="{510D6392-B866-4AA0-A0CA-5633B87CF18E}" dt="2024-05-01T13:41:42.948" v="58" actId="14100"/>
        <pc:sldMkLst>
          <pc:docMk/>
          <pc:sldMk cId="3669671348" sldId="1237"/>
        </pc:sldMkLst>
        <pc:picChg chg="add mod">
          <ac:chgData name="FRED SANTOS" userId="347f7400b73d7db6" providerId="LiveId" clId="{510D6392-B866-4AA0-A0CA-5633B87CF18E}" dt="2024-05-01T13:41:42.948" v="58" actId="14100"/>
          <ac:picMkLst>
            <pc:docMk/>
            <pc:sldMk cId="3669671348" sldId="1237"/>
            <ac:picMk id="3" creationId="{F967A7CE-DCBD-11DD-DBB0-5E87CFE2A6F5}"/>
          </ac:picMkLst>
        </pc:picChg>
      </pc:sldChg>
      <pc:sldChg chg="addSp modSp add mod">
        <pc:chgData name="FRED SANTOS" userId="347f7400b73d7db6" providerId="LiveId" clId="{510D6392-B866-4AA0-A0CA-5633B87CF18E}" dt="2024-05-01T13:41:51.619" v="63" actId="14100"/>
        <pc:sldMkLst>
          <pc:docMk/>
          <pc:sldMk cId="1696691553" sldId="1238"/>
        </pc:sldMkLst>
        <pc:picChg chg="add mod">
          <ac:chgData name="FRED SANTOS" userId="347f7400b73d7db6" providerId="LiveId" clId="{510D6392-B866-4AA0-A0CA-5633B87CF18E}" dt="2024-05-01T13:41:51.619" v="63" actId="14100"/>
          <ac:picMkLst>
            <pc:docMk/>
            <pc:sldMk cId="1696691553" sldId="1238"/>
            <ac:picMk id="3" creationId="{42FF4797-A982-6DF4-BC19-E68130066789}"/>
          </ac:picMkLst>
        </pc:picChg>
      </pc:sldChg>
      <pc:sldChg chg="addSp modSp add mod">
        <pc:chgData name="FRED SANTOS" userId="347f7400b73d7db6" providerId="LiveId" clId="{510D6392-B866-4AA0-A0CA-5633B87CF18E}" dt="2024-05-01T13:42:00.531" v="68" actId="14100"/>
        <pc:sldMkLst>
          <pc:docMk/>
          <pc:sldMk cId="677391138" sldId="1239"/>
        </pc:sldMkLst>
        <pc:picChg chg="add mod">
          <ac:chgData name="FRED SANTOS" userId="347f7400b73d7db6" providerId="LiveId" clId="{510D6392-B866-4AA0-A0CA-5633B87CF18E}" dt="2024-05-01T13:42:00.531" v="68" actId="14100"/>
          <ac:picMkLst>
            <pc:docMk/>
            <pc:sldMk cId="677391138" sldId="1239"/>
            <ac:picMk id="3" creationId="{A130F48C-6E12-35CD-045E-7821BE13E2C3}"/>
          </ac:picMkLst>
        </pc:picChg>
      </pc:sldChg>
      <pc:sldChg chg="addSp modSp add mod">
        <pc:chgData name="FRED SANTOS" userId="347f7400b73d7db6" providerId="LiveId" clId="{510D6392-B866-4AA0-A0CA-5633B87CF18E}" dt="2024-05-01T13:42:16.095" v="73" actId="14100"/>
        <pc:sldMkLst>
          <pc:docMk/>
          <pc:sldMk cId="2371224478" sldId="1240"/>
        </pc:sldMkLst>
        <pc:picChg chg="add mod">
          <ac:chgData name="FRED SANTOS" userId="347f7400b73d7db6" providerId="LiveId" clId="{510D6392-B866-4AA0-A0CA-5633B87CF18E}" dt="2024-05-01T13:42:16.095" v="73" actId="14100"/>
          <ac:picMkLst>
            <pc:docMk/>
            <pc:sldMk cId="2371224478" sldId="1240"/>
            <ac:picMk id="3" creationId="{467E4CB8-E990-CDAB-307E-D9F18C039AD3}"/>
          </ac:picMkLst>
        </pc:picChg>
      </pc:sldChg>
      <pc:sldChg chg="addSp modSp add mod">
        <pc:chgData name="FRED SANTOS" userId="347f7400b73d7db6" providerId="LiveId" clId="{510D6392-B866-4AA0-A0CA-5633B87CF18E}" dt="2024-05-01T13:42:26.487" v="78" actId="14100"/>
        <pc:sldMkLst>
          <pc:docMk/>
          <pc:sldMk cId="3373016824" sldId="1241"/>
        </pc:sldMkLst>
        <pc:picChg chg="add mod">
          <ac:chgData name="FRED SANTOS" userId="347f7400b73d7db6" providerId="LiveId" clId="{510D6392-B866-4AA0-A0CA-5633B87CF18E}" dt="2024-05-01T13:42:26.487" v="78" actId="14100"/>
          <ac:picMkLst>
            <pc:docMk/>
            <pc:sldMk cId="3373016824" sldId="1241"/>
            <ac:picMk id="3" creationId="{015B1710-387D-589E-3DC1-6C35B1576F68}"/>
          </ac:picMkLst>
        </pc:picChg>
      </pc:sldChg>
      <pc:sldChg chg="addSp delSp modSp add del mod">
        <pc:chgData name="FRED SANTOS" userId="347f7400b73d7db6" providerId="LiveId" clId="{510D6392-B866-4AA0-A0CA-5633B87CF18E}" dt="2024-05-03T00:45:03.394" v="120" actId="47"/>
        <pc:sldMkLst>
          <pc:docMk/>
          <pc:sldMk cId="1192326683" sldId="1242"/>
        </pc:sldMkLst>
        <pc:picChg chg="add del mod">
          <ac:chgData name="FRED SANTOS" userId="347f7400b73d7db6" providerId="LiveId" clId="{510D6392-B866-4AA0-A0CA-5633B87CF18E}" dt="2024-05-03T00:44:40.594" v="114" actId="478"/>
          <ac:picMkLst>
            <pc:docMk/>
            <pc:sldMk cId="1192326683" sldId="1242"/>
            <ac:picMk id="3" creationId="{571D77CC-4D9A-FD21-8B5F-74CDF3338DC1}"/>
          </ac:picMkLst>
        </pc:picChg>
        <pc:picChg chg="add mod">
          <ac:chgData name="FRED SANTOS" userId="347f7400b73d7db6" providerId="LiveId" clId="{510D6392-B866-4AA0-A0CA-5633B87CF18E}" dt="2024-05-03T00:44:48.221" v="119" actId="14100"/>
          <ac:picMkLst>
            <pc:docMk/>
            <pc:sldMk cId="1192326683" sldId="1242"/>
            <ac:picMk id="4" creationId="{53D575D1-5B1A-88A7-B61B-0D69723D4BE3}"/>
          </ac:picMkLst>
        </pc:picChg>
      </pc:sldChg>
      <pc:sldChg chg="addSp modSp add mod">
        <pc:chgData name="FRED SANTOS" userId="347f7400b73d7db6" providerId="LiveId" clId="{510D6392-B866-4AA0-A0CA-5633B87CF18E}" dt="2024-05-01T13:42:54.597" v="88" actId="14100"/>
        <pc:sldMkLst>
          <pc:docMk/>
          <pc:sldMk cId="4163398603" sldId="1243"/>
        </pc:sldMkLst>
        <pc:picChg chg="add mod">
          <ac:chgData name="FRED SANTOS" userId="347f7400b73d7db6" providerId="LiveId" clId="{510D6392-B866-4AA0-A0CA-5633B87CF18E}" dt="2024-05-01T13:42:54.597" v="88" actId="14100"/>
          <ac:picMkLst>
            <pc:docMk/>
            <pc:sldMk cId="4163398603" sldId="1243"/>
            <ac:picMk id="3" creationId="{F9553290-11CB-7548-0700-A225D3CF7925}"/>
          </ac:picMkLst>
        </pc:picChg>
      </pc:sldChg>
      <pc:sldChg chg="addSp delSp modSp add mod">
        <pc:chgData name="FRED SANTOS" userId="347f7400b73d7db6" providerId="LiveId" clId="{510D6392-B866-4AA0-A0CA-5633B87CF18E}" dt="2024-05-03T00:45:16.934" v="126" actId="14100"/>
        <pc:sldMkLst>
          <pc:docMk/>
          <pc:sldMk cId="1611310288" sldId="1244"/>
        </pc:sldMkLst>
        <pc:picChg chg="add del mod">
          <ac:chgData name="FRED SANTOS" userId="347f7400b73d7db6" providerId="LiveId" clId="{510D6392-B866-4AA0-A0CA-5633B87CF18E}" dt="2024-05-03T00:45:05.027" v="121" actId="478"/>
          <ac:picMkLst>
            <pc:docMk/>
            <pc:sldMk cId="1611310288" sldId="1244"/>
            <ac:picMk id="3" creationId="{C4F3DC84-3D0D-8E6A-EE36-EE19ECCB7EEA}"/>
          </ac:picMkLst>
        </pc:picChg>
        <pc:picChg chg="add mod">
          <ac:chgData name="FRED SANTOS" userId="347f7400b73d7db6" providerId="LiveId" clId="{510D6392-B866-4AA0-A0CA-5633B87CF18E}" dt="2024-05-03T00:45:16.934" v="126" actId="14100"/>
          <ac:picMkLst>
            <pc:docMk/>
            <pc:sldMk cId="1611310288" sldId="1244"/>
            <ac:picMk id="4" creationId="{E265CF7F-BB3A-6602-65BD-BB8FE2F30D41}"/>
          </ac:picMkLst>
        </pc:picChg>
      </pc:sldChg>
      <pc:sldChg chg="addSp modSp add mod">
        <pc:chgData name="FRED SANTOS" userId="347f7400b73d7db6" providerId="LiveId" clId="{510D6392-B866-4AA0-A0CA-5633B87CF18E}" dt="2024-05-01T13:43:20.073" v="98" actId="14100"/>
        <pc:sldMkLst>
          <pc:docMk/>
          <pc:sldMk cId="1785777708" sldId="1245"/>
        </pc:sldMkLst>
        <pc:picChg chg="add mod">
          <ac:chgData name="FRED SANTOS" userId="347f7400b73d7db6" providerId="LiveId" clId="{510D6392-B866-4AA0-A0CA-5633B87CF18E}" dt="2024-05-01T13:43:20.073" v="98" actId="14100"/>
          <ac:picMkLst>
            <pc:docMk/>
            <pc:sldMk cId="1785777708" sldId="1245"/>
            <ac:picMk id="3" creationId="{B3E5AC52-C146-CE08-1937-AD93211FC5AA}"/>
          </ac:picMkLst>
        </pc:picChg>
      </pc:sldChg>
      <pc:sldChg chg="addSp modSp add mod">
        <pc:chgData name="FRED SANTOS" userId="347f7400b73d7db6" providerId="LiveId" clId="{510D6392-B866-4AA0-A0CA-5633B87CF18E}" dt="2024-05-01T13:43:46.038" v="113" actId="14100"/>
        <pc:sldMkLst>
          <pc:docMk/>
          <pc:sldMk cId="1043089054" sldId="1246"/>
        </pc:sldMkLst>
        <pc:picChg chg="add mod">
          <ac:chgData name="FRED SANTOS" userId="347f7400b73d7db6" providerId="LiveId" clId="{510D6392-B866-4AA0-A0CA-5633B87CF18E}" dt="2024-05-01T13:43:46.038" v="113" actId="14100"/>
          <ac:picMkLst>
            <pc:docMk/>
            <pc:sldMk cId="1043089054" sldId="1246"/>
            <ac:picMk id="3" creationId="{D07B038B-A1BD-AD42-F919-35F655428286}"/>
          </ac:picMkLst>
        </pc:picChg>
      </pc:sldChg>
    </pc:docChg>
  </pc:docChgLst>
  <pc:docChgLst>
    <pc:chgData name="FRED SANTOS" userId="347f7400b73d7db6" providerId="LiveId" clId="{206B5B6D-FC78-437B-A40E-27A9E6965EFF}"/>
    <pc:docChg chg="undo custSel addSld delSld modSld">
      <pc:chgData name="FRED SANTOS" userId="347f7400b73d7db6" providerId="LiveId" clId="{206B5B6D-FC78-437B-A40E-27A9E6965EFF}" dt="2024-03-27T23:13:17.125" v="80" actId="14100"/>
      <pc:docMkLst>
        <pc:docMk/>
      </pc:docMkLst>
      <pc:sldChg chg="add del">
        <pc:chgData name="FRED SANTOS" userId="347f7400b73d7db6" providerId="LiveId" clId="{206B5B6D-FC78-437B-A40E-27A9E6965EFF}" dt="2024-03-27T00:25:59.881" v="31" actId="47"/>
        <pc:sldMkLst>
          <pc:docMk/>
          <pc:sldMk cId="3773895067" sldId="264"/>
        </pc:sldMkLst>
      </pc:sldChg>
      <pc:sldChg chg="add del">
        <pc:chgData name="FRED SANTOS" userId="347f7400b73d7db6" providerId="LiveId" clId="{206B5B6D-FC78-437B-A40E-27A9E6965EFF}" dt="2024-03-27T00:26:00.273" v="33" actId="47"/>
        <pc:sldMkLst>
          <pc:docMk/>
          <pc:sldMk cId="315057416" sldId="938"/>
        </pc:sldMkLst>
      </pc:sldChg>
      <pc:sldChg chg="addSp delSp modSp add del mod delAnim">
        <pc:chgData name="FRED SANTOS" userId="347f7400b73d7db6" providerId="LiveId" clId="{206B5B6D-FC78-437B-A40E-27A9E6965EFF}" dt="2024-03-27T00:27:30.449" v="49" actId="14100"/>
        <pc:sldMkLst>
          <pc:docMk/>
          <pc:sldMk cId="1303983255" sldId="939"/>
        </pc:sldMkLst>
        <pc:spChg chg="add del mod">
          <ac:chgData name="FRED SANTOS" userId="347f7400b73d7db6" providerId="LiveId" clId="{206B5B6D-FC78-437B-A40E-27A9E6965EFF}" dt="2024-03-27T00:26:06.233" v="36" actId="478"/>
          <ac:spMkLst>
            <pc:docMk/>
            <pc:sldMk cId="1303983255" sldId="939"/>
            <ac:spMk id="3" creationId="{BCBEE8D0-64E6-9442-7988-0F8E38D3D88F}"/>
          </ac:spMkLst>
        </pc:spChg>
        <pc:spChg chg="add del mod">
          <ac:chgData name="FRED SANTOS" userId="347f7400b73d7db6" providerId="LiveId" clId="{206B5B6D-FC78-437B-A40E-27A9E6965EFF}" dt="2024-03-27T00:26:08.120" v="37" actId="478"/>
          <ac:spMkLst>
            <pc:docMk/>
            <pc:sldMk cId="1303983255" sldId="939"/>
            <ac:spMk id="5" creationId="{8027001F-420E-7B26-8782-B8D9D9BA3B3B}"/>
          </ac:spMkLst>
        </pc:spChg>
        <pc:spChg chg="del">
          <ac:chgData name="FRED SANTOS" userId="347f7400b73d7db6" providerId="LiveId" clId="{206B5B6D-FC78-437B-A40E-27A9E6965EFF}" dt="2024-03-27T00:26:06.233" v="36" actId="478"/>
          <ac:spMkLst>
            <pc:docMk/>
            <pc:sldMk cId="1303983255" sldId="939"/>
            <ac:spMk id="8" creationId="{00159FFC-601D-4F0A-B8A5-AEC6B08DA1E8}"/>
          </ac:spMkLst>
        </pc:spChg>
        <pc:spChg chg="del">
          <ac:chgData name="FRED SANTOS" userId="347f7400b73d7db6" providerId="LiveId" clId="{206B5B6D-FC78-437B-A40E-27A9E6965EFF}" dt="2024-03-27T00:26:06.233" v="36" actId="478"/>
          <ac:spMkLst>
            <pc:docMk/>
            <pc:sldMk cId="1303983255" sldId="939"/>
            <ac:spMk id="10" creationId="{BF87E3DB-613D-48E3-B4F5-A8356EDAEC3F}"/>
          </ac:spMkLst>
        </pc:spChg>
        <pc:spChg chg="del">
          <ac:chgData name="FRED SANTOS" userId="347f7400b73d7db6" providerId="LiveId" clId="{206B5B6D-FC78-437B-A40E-27A9E6965EFF}" dt="2024-03-27T00:26:06.233" v="36" actId="478"/>
          <ac:spMkLst>
            <pc:docMk/>
            <pc:sldMk cId="1303983255" sldId="939"/>
            <ac:spMk id="12" creationId="{5B44B77C-1B2C-4686-B06A-B1CD14D4122E}"/>
          </ac:spMkLst>
        </pc:spChg>
        <pc:spChg chg="add del mod">
          <ac:chgData name="FRED SANTOS" userId="347f7400b73d7db6" providerId="LiveId" clId="{206B5B6D-FC78-437B-A40E-27A9E6965EFF}" dt="2024-03-27T00:26:08.772" v="38" actId="478"/>
          <ac:spMkLst>
            <pc:docMk/>
            <pc:sldMk cId="1303983255" sldId="939"/>
            <ac:spMk id="13" creationId="{915130AF-57DF-6B72-6DE3-596D1CB1A365}"/>
          </ac:spMkLst>
        </pc:spChg>
        <pc:spChg chg="del">
          <ac:chgData name="FRED SANTOS" userId="347f7400b73d7db6" providerId="LiveId" clId="{206B5B6D-FC78-437B-A40E-27A9E6965EFF}" dt="2024-03-27T00:26:08.120" v="37" actId="478"/>
          <ac:spMkLst>
            <pc:docMk/>
            <pc:sldMk cId="1303983255" sldId="939"/>
            <ac:spMk id="14" creationId="{4A0728E7-9951-458A-8F5B-11A61F7913F9}"/>
          </ac:spMkLst>
        </pc:spChg>
        <pc:spChg chg="del">
          <ac:chgData name="FRED SANTOS" userId="347f7400b73d7db6" providerId="LiveId" clId="{206B5B6D-FC78-437B-A40E-27A9E6965EFF}" dt="2024-03-27T00:26:06.233" v="36" actId="478"/>
          <ac:spMkLst>
            <pc:docMk/>
            <pc:sldMk cId="1303983255" sldId="939"/>
            <ac:spMk id="16" creationId="{33264A59-0E6E-40BF-91A6-76F7276F605E}"/>
          </ac:spMkLst>
        </pc:spChg>
        <pc:picChg chg="del">
          <ac:chgData name="FRED SANTOS" userId="347f7400b73d7db6" providerId="LiveId" clId="{206B5B6D-FC78-437B-A40E-27A9E6965EFF}" dt="2024-03-27T00:26:04.193" v="35" actId="478"/>
          <ac:picMkLst>
            <pc:docMk/>
            <pc:sldMk cId="1303983255" sldId="939"/>
            <ac:picMk id="7" creationId="{E7707685-1BEE-AA26-8490-270A17F980D7}"/>
          </ac:picMkLst>
        </pc:picChg>
        <pc:picChg chg="del">
          <ac:chgData name="FRED SANTOS" userId="347f7400b73d7db6" providerId="LiveId" clId="{206B5B6D-FC78-437B-A40E-27A9E6965EFF}" dt="2024-03-27T00:26:08.120" v="37" actId="478"/>
          <ac:picMkLst>
            <pc:docMk/>
            <pc:sldMk cId="1303983255" sldId="939"/>
            <ac:picMk id="11" creationId="{73EBA382-A971-69AA-BB09-4E207A6A6D1C}"/>
          </ac:picMkLst>
        </pc:picChg>
        <pc:picChg chg="add mod">
          <ac:chgData name="FRED SANTOS" userId="347f7400b73d7db6" providerId="LiveId" clId="{206B5B6D-FC78-437B-A40E-27A9E6965EFF}" dt="2024-03-27T00:27:30.449" v="49" actId="14100"/>
          <ac:picMkLst>
            <pc:docMk/>
            <pc:sldMk cId="1303983255" sldId="939"/>
            <ac:picMk id="17" creationId="{01329A7F-5377-F3C9-3784-1FE829B9F35F}"/>
          </ac:picMkLst>
        </pc:picChg>
        <pc:picChg chg="del">
          <ac:chgData name="FRED SANTOS" userId="347f7400b73d7db6" providerId="LiveId" clId="{206B5B6D-FC78-437B-A40E-27A9E6965EFF}" dt="2024-03-27T00:26:06.233" v="36" actId="478"/>
          <ac:picMkLst>
            <pc:docMk/>
            <pc:sldMk cId="1303983255" sldId="939"/>
            <ac:picMk id="18" creationId="{DE21DE63-1B78-C19B-F070-F91E1E9AE436}"/>
          </ac:picMkLst>
        </pc:picChg>
      </pc:sldChg>
      <pc:sldChg chg="add del">
        <pc:chgData name="FRED SANTOS" userId="347f7400b73d7db6" providerId="LiveId" clId="{206B5B6D-FC78-437B-A40E-27A9E6965EFF}" dt="2024-03-27T00:26:01.522" v="34" actId="47"/>
        <pc:sldMkLst>
          <pc:docMk/>
          <pc:sldMk cId="4012079454" sldId="1119"/>
        </pc:sldMkLst>
      </pc:sldChg>
      <pc:sldChg chg="add del">
        <pc:chgData name="FRED SANTOS" userId="347f7400b73d7db6" providerId="LiveId" clId="{206B5B6D-FC78-437B-A40E-27A9E6965EFF}" dt="2024-03-27T00:25:57.183" v="29" actId="47"/>
        <pc:sldMkLst>
          <pc:docMk/>
          <pc:sldMk cId="1668242270" sldId="1213"/>
        </pc:sldMkLst>
      </pc:sldChg>
      <pc:sldChg chg="add del">
        <pc:chgData name="FRED SANTOS" userId="347f7400b73d7db6" providerId="LiveId" clId="{206B5B6D-FC78-437B-A40E-27A9E6965EFF}" dt="2024-03-27T00:25:40.756" v="17" actId="47"/>
        <pc:sldMkLst>
          <pc:docMk/>
          <pc:sldMk cId="3057469241" sldId="1229"/>
        </pc:sldMkLst>
      </pc:sldChg>
      <pc:sldChg chg="addSp modSp add mod">
        <pc:chgData name="FRED SANTOS" userId="347f7400b73d7db6" providerId="LiveId" clId="{206B5B6D-FC78-437B-A40E-27A9E6965EFF}" dt="2024-03-27T00:27:38.921" v="54" actId="14100"/>
        <pc:sldMkLst>
          <pc:docMk/>
          <pc:sldMk cId="587862675" sldId="1230"/>
        </pc:sldMkLst>
        <pc:picChg chg="add mod">
          <ac:chgData name="FRED SANTOS" userId="347f7400b73d7db6" providerId="LiveId" clId="{206B5B6D-FC78-437B-A40E-27A9E6965EFF}" dt="2024-03-27T00:27:38.921" v="54" actId="14100"/>
          <ac:picMkLst>
            <pc:docMk/>
            <pc:sldMk cId="587862675" sldId="1230"/>
            <ac:picMk id="3" creationId="{82E5BF5F-67E7-E00C-2CF2-D88949915948}"/>
          </ac:picMkLst>
        </pc:picChg>
      </pc:sldChg>
      <pc:sldChg chg="addSp modSp add mod">
        <pc:chgData name="FRED SANTOS" userId="347f7400b73d7db6" providerId="LiveId" clId="{206B5B6D-FC78-437B-A40E-27A9E6965EFF}" dt="2024-03-27T00:27:43.745" v="58" actId="14100"/>
        <pc:sldMkLst>
          <pc:docMk/>
          <pc:sldMk cId="1381717653" sldId="1231"/>
        </pc:sldMkLst>
        <pc:picChg chg="add mod">
          <ac:chgData name="FRED SANTOS" userId="347f7400b73d7db6" providerId="LiveId" clId="{206B5B6D-FC78-437B-A40E-27A9E6965EFF}" dt="2024-03-27T00:27:43.745" v="58" actId="14100"/>
          <ac:picMkLst>
            <pc:docMk/>
            <pc:sldMk cId="1381717653" sldId="1231"/>
            <ac:picMk id="3" creationId="{F67576B1-323B-08D8-08BD-857FA38AE408}"/>
          </ac:picMkLst>
        </pc:picChg>
      </pc:sldChg>
      <pc:sldChg chg="addSp modSp add mod">
        <pc:chgData name="FRED SANTOS" userId="347f7400b73d7db6" providerId="LiveId" clId="{206B5B6D-FC78-437B-A40E-27A9E6965EFF}" dt="2024-03-27T00:27:48.593" v="61" actId="962"/>
        <pc:sldMkLst>
          <pc:docMk/>
          <pc:sldMk cId="1742643215" sldId="1232"/>
        </pc:sldMkLst>
        <pc:picChg chg="add mod">
          <ac:chgData name="FRED SANTOS" userId="347f7400b73d7db6" providerId="LiveId" clId="{206B5B6D-FC78-437B-A40E-27A9E6965EFF}" dt="2024-03-27T00:27:48.593" v="61" actId="962"/>
          <ac:picMkLst>
            <pc:docMk/>
            <pc:sldMk cId="1742643215" sldId="1232"/>
            <ac:picMk id="3" creationId="{2118040B-BAE3-5479-8D14-71EC80BA4F0E}"/>
          </ac:picMkLst>
        </pc:picChg>
      </pc:sldChg>
      <pc:sldChg chg="addSp modSp add mod">
        <pc:chgData name="FRED SANTOS" userId="347f7400b73d7db6" providerId="LiveId" clId="{206B5B6D-FC78-437B-A40E-27A9E6965EFF}" dt="2024-03-27T00:27:51.314" v="64" actId="962"/>
        <pc:sldMkLst>
          <pc:docMk/>
          <pc:sldMk cId="717183599" sldId="1233"/>
        </pc:sldMkLst>
        <pc:picChg chg="add mod">
          <ac:chgData name="FRED SANTOS" userId="347f7400b73d7db6" providerId="LiveId" clId="{206B5B6D-FC78-437B-A40E-27A9E6965EFF}" dt="2024-03-27T00:27:51.314" v="64" actId="962"/>
          <ac:picMkLst>
            <pc:docMk/>
            <pc:sldMk cId="717183599" sldId="1233"/>
            <ac:picMk id="3" creationId="{5BF28C6C-D44D-E1E7-7785-987E4141844F}"/>
          </ac:picMkLst>
        </pc:picChg>
      </pc:sldChg>
      <pc:sldChg chg="addSp modSp add mod">
        <pc:chgData name="FRED SANTOS" userId="347f7400b73d7db6" providerId="LiveId" clId="{206B5B6D-FC78-437B-A40E-27A9E6965EFF}" dt="2024-03-27T00:27:59.522" v="69" actId="14100"/>
        <pc:sldMkLst>
          <pc:docMk/>
          <pc:sldMk cId="26226254" sldId="1234"/>
        </pc:sldMkLst>
        <pc:picChg chg="add mod">
          <ac:chgData name="FRED SANTOS" userId="347f7400b73d7db6" providerId="LiveId" clId="{206B5B6D-FC78-437B-A40E-27A9E6965EFF}" dt="2024-03-27T00:27:59.522" v="69" actId="14100"/>
          <ac:picMkLst>
            <pc:docMk/>
            <pc:sldMk cId="26226254" sldId="1234"/>
            <ac:picMk id="3" creationId="{B45E5B48-76DE-B2AD-78EF-9A8EEF94CB56}"/>
          </ac:picMkLst>
        </pc:picChg>
      </pc:sldChg>
      <pc:sldChg chg="addSp delSp modSp add mod">
        <pc:chgData name="FRED SANTOS" userId="347f7400b73d7db6" providerId="LiveId" clId="{206B5B6D-FC78-437B-A40E-27A9E6965EFF}" dt="2024-03-27T23:13:17.125" v="80" actId="14100"/>
        <pc:sldMkLst>
          <pc:docMk/>
          <pc:sldMk cId="243810327" sldId="1235"/>
        </pc:sldMkLst>
        <pc:picChg chg="add del mod">
          <ac:chgData name="FRED SANTOS" userId="347f7400b73d7db6" providerId="LiveId" clId="{206B5B6D-FC78-437B-A40E-27A9E6965EFF}" dt="2024-03-27T23:13:10.073" v="75" actId="478"/>
          <ac:picMkLst>
            <pc:docMk/>
            <pc:sldMk cId="243810327" sldId="1235"/>
            <ac:picMk id="3" creationId="{1ED3A9D3-C1F7-203A-D45D-6F831DCCF4C9}"/>
          </ac:picMkLst>
        </pc:picChg>
        <pc:picChg chg="add mod">
          <ac:chgData name="FRED SANTOS" userId="347f7400b73d7db6" providerId="LiveId" clId="{206B5B6D-FC78-437B-A40E-27A9E6965EFF}" dt="2024-03-27T23:13:17.125" v="80" actId="14100"/>
          <ac:picMkLst>
            <pc:docMk/>
            <pc:sldMk cId="243810327" sldId="1235"/>
            <ac:picMk id="4" creationId="{8D886F06-0739-B045-9D65-7CBF0C467BC0}"/>
          </ac:picMkLst>
        </pc:picChg>
      </pc:sldChg>
      <pc:sldChg chg="add del">
        <pc:chgData name="FRED SANTOS" userId="347f7400b73d7db6" providerId="LiveId" clId="{206B5B6D-FC78-437B-A40E-27A9E6965EFF}" dt="2024-03-27T00:25:56.611" v="28" actId="47"/>
        <pc:sldMkLst>
          <pc:docMk/>
          <pc:sldMk cId="1493038557" sldId="1741"/>
        </pc:sldMkLst>
      </pc:sldChg>
      <pc:sldChg chg="add del">
        <pc:chgData name="FRED SANTOS" userId="347f7400b73d7db6" providerId="LiveId" clId="{206B5B6D-FC78-437B-A40E-27A9E6965EFF}" dt="2024-03-27T00:25:55.880" v="27" actId="47"/>
        <pc:sldMkLst>
          <pc:docMk/>
          <pc:sldMk cId="1256687022" sldId="1749"/>
        </pc:sldMkLst>
      </pc:sldChg>
      <pc:sldChg chg="add del">
        <pc:chgData name="FRED SANTOS" userId="347f7400b73d7db6" providerId="LiveId" clId="{206B5B6D-FC78-437B-A40E-27A9E6965EFF}" dt="2024-03-27T00:25:53.205" v="25" actId="47"/>
        <pc:sldMkLst>
          <pc:docMk/>
          <pc:sldMk cId="3401560175" sldId="1750"/>
        </pc:sldMkLst>
      </pc:sldChg>
      <pc:sldChg chg="del">
        <pc:chgData name="FRED SANTOS" userId="347f7400b73d7db6" providerId="LiveId" clId="{206B5B6D-FC78-437B-A40E-27A9E6965EFF}" dt="2024-03-27T00:25:59.667" v="30" actId="47"/>
        <pc:sldMkLst>
          <pc:docMk/>
          <pc:sldMk cId="2987275734" sldId="1762"/>
        </pc:sldMkLst>
      </pc:sldChg>
      <pc:sldChg chg="add del">
        <pc:chgData name="FRED SANTOS" userId="347f7400b73d7db6" providerId="LiveId" clId="{206B5B6D-FC78-437B-A40E-27A9E6965EFF}" dt="2024-03-27T00:26:00.073" v="32" actId="47"/>
        <pc:sldMkLst>
          <pc:docMk/>
          <pc:sldMk cId="2729676869" sldId="1763"/>
        </pc:sldMkLst>
      </pc:sldChg>
      <pc:sldChg chg="add del">
        <pc:chgData name="FRED SANTOS" userId="347f7400b73d7db6" providerId="LiveId" clId="{206B5B6D-FC78-437B-A40E-27A9E6965EFF}" dt="2024-03-27T00:25:54.007" v="26" actId="47"/>
        <pc:sldMkLst>
          <pc:docMk/>
          <pc:sldMk cId="2791860469" sldId="1765"/>
        </pc:sldMkLst>
      </pc:sldChg>
      <pc:sldChg chg="add del">
        <pc:chgData name="FRED SANTOS" userId="347f7400b73d7db6" providerId="LiveId" clId="{206B5B6D-FC78-437B-A40E-27A9E6965EFF}" dt="2024-03-27T00:25:51.693" v="24" actId="47"/>
        <pc:sldMkLst>
          <pc:docMk/>
          <pc:sldMk cId="140700815" sldId="1768"/>
        </pc:sldMkLst>
      </pc:sldChg>
      <pc:sldMasterChg chg="addSldLayout delSldLayout">
        <pc:chgData name="FRED SANTOS" userId="347f7400b73d7db6" providerId="LiveId" clId="{206B5B6D-FC78-437B-A40E-27A9E6965EFF}" dt="2024-03-27T00:26:01.522" v="34" actId="47"/>
        <pc:sldMasterMkLst>
          <pc:docMk/>
          <pc:sldMasterMk cId="2522673204" sldId="2147483649"/>
        </pc:sldMasterMkLst>
        <pc:sldLayoutChg chg="add del">
          <pc:chgData name="FRED SANTOS" userId="347f7400b73d7db6" providerId="LiveId" clId="{206B5B6D-FC78-437B-A40E-27A9E6965EFF}" dt="2024-03-27T00:25:56.611" v="28" actId="47"/>
          <pc:sldLayoutMkLst>
            <pc:docMk/>
            <pc:sldMasterMk cId="2522673204" sldId="2147483649"/>
            <pc:sldLayoutMk cId="3959951760" sldId="2147483966"/>
          </pc:sldLayoutMkLst>
        </pc:sldLayoutChg>
        <pc:sldLayoutChg chg="add del">
          <pc:chgData name="FRED SANTOS" userId="347f7400b73d7db6" providerId="LiveId" clId="{206B5B6D-FC78-437B-A40E-27A9E6965EFF}" dt="2024-03-27T00:26:01.522" v="34" actId="47"/>
          <pc:sldLayoutMkLst>
            <pc:docMk/>
            <pc:sldMasterMk cId="2522673204" sldId="2147483649"/>
            <pc:sldLayoutMk cId="120585812" sldId="2147483975"/>
          </pc:sldLayoutMkLst>
        </pc:sldLayoutChg>
        <pc:sldLayoutChg chg="add del">
          <pc:chgData name="FRED SANTOS" userId="347f7400b73d7db6" providerId="LiveId" clId="{206B5B6D-FC78-437B-A40E-27A9E6965EFF}" dt="2024-03-27T00:25:55.880" v="27" actId="47"/>
          <pc:sldLayoutMkLst>
            <pc:docMk/>
            <pc:sldMasterMk cId="2522673204" sldId="2147483649"/>
            <pc:sldLayoutMk cId="123770978" sldId="2147483984"/>
          </pc:sldLayoutMkLst>
        </pc:sldLayoutChg>
        <pc:sldLayoutChg chg="add del">
          <pc:chgData name="FRED SANTOS" userId="347f7400b73d7db6" providerId="LiveId" clId="{206B5B6D-FC78-437B-A40E-27A9E6965EFF}" dt="2024-03-27T00:25:40.756" v="17" actId="47"/>
          <pc:sldLayoutMkLst>
            <pc:docMk/>
            <pc:sldMasterMk cId="2522673204" sldId="2147483649"/>
            <pc:sldLayoutMk cId="1629032763" sldId="2147483986"/>
          </pc:sldLayoutMkLst>
        </pc:sldLayoutChg>
        <pc:sldLayoutChg chg="add del">
          <pc:chgData name="FRED SANTOS" userId="347f7400b73d7db6" providerId="LiveId" clId="{206B5B6D-FC78-437B-A40E-27A9E6965EFF}" dt="2024-03-27T00:25:57.183" v="29" actId="47"/>
          <pc:sldLayoutMkLst>
            <pc:docMk/>
            <pc:sldMasterMk cId="2522673204" sldId="2147483649"/>
            <pc:sldLayoutMk cId="4060750030" sldId="2147483989"/>
          </pc:sldLayoutMkLst>
        </pc:sldLayoutChg>
        <pc:sldLayoutChg chg="add del">
          <pc:chgData name="FRED SANTOS" userId="347f7400b73d7db6" providerId="LiveId" clId="{206B5B6D-FC78-437B-A40E-27A9E6965EFF}" dt="2024-03-27T00:26:00.273" v="33" actId="47"/>
          <pc:sldLayoutMkLst>
            <pc:docMk/>
            <pc:sldMasterMk cId="2522673204" sldId="2147483649"/>
            <pc:sldLayoutMk cId="119479107" sldId="2147483998"/>
          </pc:sldLayoutMkLst>
        </pc:sldLayoutChg>
        <pc:sldLayoutChg chg="add del">
          <pc:chgData name="FRED SANTOS" userId="347f7400b73d7db6" providerId="LiveId" clId="{206B5B6D-FC78-437B-A40E-27A9E6965EFF}" dt="2024-03-27T00:25:40.373" v="15" actId="47"/>
          <pc:sldLayoutMkLst>
            <pc:docMk/>
            <pc:sldMasterMk cId="2522673204" sldId="2147483649"/>
            <pc:sldLayoutMk cId="1350172072" sldId="214748399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7CCBA-3ED1-4B7D-8F3E-DE824A6F1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F2CF0-B0FF-4583-A84D-FCC4B7103E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EDD6-3C34-4371-8E79-A286124EF8A8}" type="datetimeFigureOut">
              <a:rPr lang="en-MY" smtClean="0"/>
              <a:t>16/5/2024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15979-DF4C-464D-9380-D6E2EDC75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DAFE6-3ECA-44A1-B8E7-CB7312B1F2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DE4DB-0A5B-40E8-AEB8-D49931908D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6FCF-8223-49A0-8AD4-07836B35FAE5}" type="datetimeFigureOut">
              <a:rPr lang="en-MY" smtClean="0"/>
              <a:t>16/5/2024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CAA8-8B9F-4696-96C3-CF58CA8A4623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482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08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B89BF41-6644-4845-AB1A-70A2A324C4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8E304FA-67B5-4DBF-AE21-362DBA778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382595-C98B-41FF-AEE4-C18853A98FD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D8326D0-BFC8-4D75-87AA-9B689ECE71D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96F8A9-B1DF-413C-A60C-22B60553A2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77173BD-97F4-4E3A-9F40-47923F2E0C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459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F342B98-D198-4143-A205-2BED8AEACD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616B801-1FD9-4641-BEC0-00F32B7CE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673DF30-4B51-448E-9629-EBD8B3A051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658E4CC-B7D4-4BC0-B366-C9557113EE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CE2CC08-3AA4-4806-8ACF-C66DB567A8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DF2ED66-E049-4547-B928-B667BA30BE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1598E7D-CADE-4A28-8BCD-5E562C10402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4D9799F-638F-496B-8FF5-AC59A86327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5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D1443DB-D800-4794-B407-07474CFF51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400" y="2286000"/>
            <a:ext cx="24372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82D0E93-1B10-497C-A2B2-AC260E9733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961CC2B-7861-41DC-812D-D64F52A1D5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90800" y="2286000"/>
            <a:ext cx="24372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89817DD3-2F7F-4C06-A03D-1C20DE79AF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23600" y="2286000"/>
            <a:ext cx="24372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223BA24-3E47-48BA-A07C-67D3F07546E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AC813A9-C367-4E53-ACE0-319A89960D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70E422CE-510E-4059-86E5-1F960876AF7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8ED4916-AC84-4E29-8DB3-724DE2FCC3A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4A30B4FD-1BF7-4DE8-AD08-0D47B9518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D1222AA-3C29-4C78-ABAE-815E46486E1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9400" y="4572000"/>
            <a:ext cx="24372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DE6254C-A427-42D9-9234-AB32A501D9E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26600" y="4572000"/>
            <a:ext cx="24372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EA45033-D807-400E-BBF3-2FC5ECD84C6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54800" y="4572000"/>
            <a:ext cx="24372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57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1669648-2C37-4C1E-8DF4-1A9B082402D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2829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E29257B-2F68-4F27-8741-C5AB960992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DDCF517-F90B-4263-B483-1890A1A0CD3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27C89D97-BABA-48D9-B625-6E0A8BC0991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7007792-D258-4819-9C4C-F0FF884BFC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BB4F1B2B-5CEF-4C66-ABE5-0933E7B6D4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30400" y="-19542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E50B8E3E-5AB5-4ABB-8D51-C28BBF96C75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32829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CD96948-079A-46BC-9AFE-80E3241C27C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B0E0BE1-FDD8-4147-8C11-840AF02ED69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60478" y="-19542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F7C884-116B-4DEF-8A49-FBF123EC0A5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32829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BAD4B53F-3B2B-4E8E-8FF5-EF635EB3EB77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358FEABB-9A91-48A0-9ECC-9C9F50D6C2D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0556" y="-19542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30094FA6-05AB-4D0F-B64E-2F3422BC09B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32829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CD19BD49-EF65-4001-B9A3-D4053D98DE3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8D20BAAC-9D83-47CD-8509-FE6860FE328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092E1572-2DC4-426B-90D6-1A2CAD2918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635" y="-19542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1E585F3C-C0EC-4716-ADF2-5E0EDDB5BD2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58359943-A217-4424-BC67-8D1DA7548F3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E63B3238-63FD-4DDC-B884-4CC2D104CF4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12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57302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34923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115479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89844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862318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102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22504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202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86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256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26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10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8858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21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68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726082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963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27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2717" y="2532786"/>
            <a:ext cx="1975104" cy="426110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41891" y="2349872"/>
            <a:ext cx="1975104" cy="426110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8041" y="2166958"/>
            <a:ext cx="1975104" cy="426110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6966" y="2532786"/>
            <a:ext cx="1975104" cy="426110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6041" y="2349872"/>
            <a:ext cx="1975104" cy="426110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5116" y="2166958"/>
            <a:ext cx="1975104" cy="426110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8966" y="1937794"/>
            <a:ext cx="1975104" cy="426110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64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  <p:bldP spid="10" grpId="0" animBg="1"/>
      <p:bldP spid="11" grpId="0" animBg="1"/>
      <p:bldP spid="12" grpId="0" animBg="1"/>
      <p:bldP spid="5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27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8601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9290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480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065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7683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1318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666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5272EB-9AD0-4A84-910C-E8810AA5EC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48683" y="2538000"/>
            <a:ext cx="2236314" cy="507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615F89F-91FA-492A-A3AB-E355BA40A9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3800042"/>
            <a:ext cx="2333625" cy="507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E6F6C4-7A8D-4782-87D9-F167ADC6CA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406540" y="0"/>
            <a:ext cx="2333625" cy="507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0B573A9-6AC7-4E86-91C9-A96E93EE18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1168" y="1262042"/>
            <a:ext cx="2333625" cy="507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68935B2-2E8D-44BD-868E-6F240EC589F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40628" y="5076000"/>
            <a:ext cx="2333625" cy="507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61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605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49433" y="1591921"/>
            <a:ext cx="2332800" cy="507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FD34083-A636-4253-921C-02F5828672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2680" y="1591921"/>
            <a:ext cx="2332800" cy="507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80F77AA-C97D-495F-81EA-259B673266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14498" y="-115936"/>
            <a:ext cx="2332800" cy="507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LeftDown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589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046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618499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55468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7132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4895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5078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8483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01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81BFE-3A74-89EA-125D-9F56C558B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625C7E-7787-1168-383E-4674BE902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73CA95-5E84-5730-0F56-A00B0EB0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721F-FA25-4166-86AC-5F88A7848AE3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53D555-0AAF-7A01-6F5C-CD70ED53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585D25-D29B-2C9F-7BF9-22532227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4627-F929-443B-BF0C-421831A04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29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9148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81467-C3E4-2AA4-4A71-33883A24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A70591-D958-8E7D-0FAD-AEDD2438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49F575-1F4C-4F55-AF26-1F07F207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721F-FA25-4166-86AC-5F88A7848AE3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548E83-B80C-7CCE-EEC9-BB364089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96D43-99DE-8B16-B487-FEA57688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4627-F929-443B-BF0C-421831A04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54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715CE-BECF-1BEE-235D-E638C5A4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2293AE-152C-4C5F-F065-7DBD5B9B7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AA1AC6-DC00-3C99-38D1-309B3E9C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721F-FA25-4166-86AC-5F88A7848AE3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BBE97B-FBBE-86AA-4DB2-A3A93509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03F6C6-51A7-B481-E9D3-B2322031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4627-F929-443B-BF0C-421831A04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658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D6828-5623-B899-7AD3-0F07724D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11DFC9-FC54-5FC2-DF3D-71446F442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F86D70-CF44-6F5F-B6C7-531979F8A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AB2B7D-01E5-1E4A-8B54-A564F5DA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721F-FA25-4166-86AC-5F88A7848AE3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9FC483-EFBD-92C4-EAD1-C6B379F0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9EA540-1229-1AEB-70B8-DEE12819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4627-F929-443B-BF0C-421831A04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548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1F7A1-0898-6357-1AD7-BA83C43C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383695-D41D-F739-1AA1-0C05CED15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4F0D96-C697-7199-109B-39B3638E7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AB147F-3152-E744-90D3-6E4777BF0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FA212B4-FEE8-42CD-C5C2-03247D6FA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11E611A-A9BB-06B5-03DB-06982498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721F-FA25-4166-86AC-5F88A7848AE3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BF3CE36-DFE7-D799-2214-3AF76E6C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357644-0F7D-0022-5838-24370828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4627-F929-443B-BF0C-421831A04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009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69B13-7BC3-546C-C061-9DAAB75C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B0B57B-4CCB-240C-9C11-883A7BF84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721F-FA25-4166-86AC-5F88A7848AE3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202AC6F-15AB-EDA6-44F1-F241FD13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54CBD8-8F91-E62F-FFA9-252CB006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4627-F929-443B-BF0C-421831A04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30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A2EB59-FFE5-A717-57C3-4680D06A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721F-FA25-4166-86AC-5F88A7848AE3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C341E9-0943-3226-AF28-856736A6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5E8324-9C70-ED7E-FCC8-DDBB4641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4627-F929-443B-BF0C-421831A04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71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5E96C-13D1-6A5B-8BBA-9D73C6B3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B485E5-C135-9022-AE9C-DF47ABF97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625692-907F-3479-4AED-0E997D23D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568E1E-7538-4A0D-A4B3-F786AA8E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721F-FA25-4166-86AC-5F88A7848AE3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56C3A0-A741-0418-5CB3-C9CC912B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5BA144-99F4-A80C-2DBC-4F9651DE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4627-F929-443B-BF0C-421831A04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902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E6341-8E8E-2DEC-8582-ADF634C7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DEBF255-7D62-8562-9E02-3F0A1AD41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6194A3-0EC0-655C-FEB0-215A7BFF5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C824A3-804D-01A8-D02D-856040099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721F-FA25-4166-86AC-5F88A7848AE3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282487-6597-9A1E-B9C5-DB419936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2F614F-FFFF-3060-9ED7-8008283E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4627-F929-443B-BF0C-421831A04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256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E3241-D926-EDCA-C1B5-5E4CC637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AD806C-187D-8E5F-B2C1-432E50CBB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62206C-398C-30D5-7CA2-29396CBF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721F-FA25-4166-86AC-5F88A7848AE3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955EBE-0444-2225-E219-3DE331FE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1FA25F-181B-D868-90BA-EF9B21B1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4627-F929-443B-BF0C-421831A04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679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61E637-65C8-93BA-E642-8ACD80D41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F0CF22-143D-326B-E16A-175990369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6F3F9B-E331-1F1B-8D48-7593DA00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721F-FA25-4166-86AC-5F88A7848AE3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A4D731-CB83-CA65-B640-28BD6DBC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2D1D4F-DBB0-72C0-D60E-1DE05387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4627-F929-443B-BF0C-421831A04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01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52228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236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082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3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74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68" r:id="rId4"/>
    <p:sldLayoutId id="2147483672" r:id="rId5"/>
    <p:sldLayoutId id="2147483669" r:id="rId6"/>
    <p:sldLayoutId id="2147483670" r:id="rId7"/>
    <p:sldLayoutId id="2147483675" r:id="rId8"/>
    <p:sldLayoutId id="2147483676" r:id="rId9"/>
    <p:sldLayoutId id="2147483677" r:id="rId10"/>
    <p:sldLayoutId id="2147483761" r:id="rId11"/>
    <p:sldLayoutId id="2147483762" r:id="rId12"/>
    <p:sldLayoutId id="2147483763" r:id="rId13"/>
    <p:sldLayoutId id="2147483764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44" r:id="rId35"/>
    <p:sldLayoutId id="2147483745" r:id="rId36"/>
    <p:sldLayoutId id="2147483746" r:id="rId37"/>
    <p:sldLayoutId id="2147483735" r:id="rId38"/>
    <p:sldLayoutId id="2147483736" r:id="rId39"/>
    <p:sldLayoutId id="2147483737" r:id="rId40"/>
    <p:sldLayoutId id="2147483741" r:id="rId41"/>
    <p:sldLayoutId id="2147483724" r:id="rId42"/>
    <p:sldLayoutId id="2147483723" r:id="rId43"/>
    <p:sldLayoutId id="2147483747" r:id="rId44"/>
    <p:sldLayoutId id="2147483748" r:id="rId45"/>
    <p:sldLayoutId id="2147483749" r:id="rId46"/>
    <p:sldLayoutId id="2147483765" r:id="rId47"/>
    <p:sldLayoutId id="2147483999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7907BDA-8D2A-BA1A-6CEB-DD2A4B69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ECA75F-276B-E9B4-5DDD-4DD914FFF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DF14F-D01A-5B7C-AD7E-2583482B6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2721F-FA25-4166-86AC-5F88A7848AE3}" type="datetimeFigureOut">
              <a:rPr lang="pt-BR" smtClean="0"/>
              <a:t>16/05/2024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67CA70-EBC6-AAA2-FD37-DBC46AECD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6FEF54-43E6-8025-BBC9-8768020C6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E24627-F929-443B-BF0C-421831A04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5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8ADC5F33-607F-7598-2279-B41924978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Diagrama&#10;&#10;Descrição gerada automaticamente com confiança baixa">
            <a:extLst>
              <a:ext uri="{FF2B5EF4-FFF2-40B4-BE49-F238E27FC236}">
                <a16:creationId xmlns:a16="http://schemas.microsoft.com/office/drawing/2014/main" id="{A130F48C-6E12-35CD-045E-7821BE13E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67E4CB8-E990-CDAB-307E-D9F18C03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015B1710-387D-589E-3DC1-6C35B1576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Mulher com as mãos para cima&#10;&#10;Descrição gerada automaticamente com confiança média">
            <a:extLst>
              <a:ext uri="{FF2B5EF4-FFF2-40B4-BE49-F238E27FC236}">
                <a16:creationId xmlns:a16="http://schemas.microsoft.com/office/drawing/2014/main" id="{F9553290-11CB-7548-0700-A225D3CF7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265CF7F-BB3A-6602-65BD-BB8FE2F30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Homem ao lado de texto preto em fundo branco&#10;&#10;Descrição gerada automaticamente com confiança média">
            <a:extLst>
              <a:ext uri="{FF2B5EF4-FFF2-40B4-BE49-F238E27FC236}">
                <a16:creationId xmlns:a16="http://schemas.microsoft.com/office/drawing/2014/main" id="{F0EBDAB4-FEDF-5CBF-9618-B88999F55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D07B038B-A1BD-AD42-F919-35F655428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F8E8CB95-8D7A-D366-0725-F00208CD4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84B9318D-063B-E1BE-0A88-32074D8AB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Tela de computador com texto preto sobre fundo azul&#10;&#10;Descrição gerada automaticamente com confiança média">
            <a:extLst>
              <a:ext uri="{FF2B5EF4-FFF2-40B4-BE49-F238E27FC236}">
                <a16:creationId xmlns:a16="http://schemas.microsoft.com/office/drawing/2014/main" id="{7489EF03-0C20-BE04-7CC6-E09B1AA8F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nome da empresa&#10;&#10;Descrição gerada automaticamente">
            <a:extLst>
              <a:ext uri="{FF2B5EF4-FFF2-40B4-BE49-F238E27FC236}">
                <a16:creationId xmlns:a16="http://schemas.microsoft.com/office/drawing/2014/main" id="{6E79A0BD-AA35-8189-D645-D6660E502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05E81A2-AA6C-35E0-6732-FD2568003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6E152618-B7A8-A1F1-2FE1-C07C3A6C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F967A7CE-DCBD-11DD-DBB0-5E87CFE2A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1E0DC-5D10-43AA-92F3-A66180467E88}"/>
              </a:ext>
            </a:extLst>
          </p:cNvPr>
          <p:cNvSpPr/>
          <p:nvPr/>
        </p:nvSpPr>
        <p:spPr>
          <a:xfrm>
            <a:off x="606020" y="3467100"/>
            <a:ext cx="3659987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Homem sentado em frente a computador&#10;&#10;Descrição gerada automaticamente">
            <a:extLst>
              <a:ext uri="{FF2B5EF4-FFF2-40B4-BE49-F238E27FC236}">
                <a16:creationId xmlns:a16="http://schemas.microsoft.com/office/drawing/2014/main" id="{42FF4797-A982-6DF4-BC19-E68130066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No Footer Pages">
  <a:themeElements>
    <a:clrScheme name="CreativeChola">
      <a:dk1>
        <a:srgbClr val="FFFFFF"/>
      </a:dk1>
      <a:lt1>
        <a:srgbClr val="2B2B2B"/>
      </a:lt1>
      <a:dk2>
        <a:srgbClr val="FFFFFF"/>
      </a:dk2>
      <a:lt2>
        <a:srgbClr val="000000"/>
      </a:lt2>
      <a:accent1>
        <a:srgbClr val="2099D8"/>
      </a:accent1>
      <a:accent2>
        <a:srgbClr val="33A1BF"/>
      </a:accent2>
      <a:accent3>
        <a:srgbClr val="47A9A6"/>
      </a:accent3>
      <a:accent4>
        <a:srgbClr val="5BB18D"/>
      </a:accent4>
      <a:accent5>
        <a:srgbClr val="6FB974"/>
      </a:accent5>
      <a:accent6>
        <a:srgbClr val="83C15B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69403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No Footer Pages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Choladeck</dc:creator>
  <cp:lastModifiedBy>FRED SANTOS</cp:lastModifiedBy>
  <cp:revision>1207</cp:revision>
  <dcterms:created xsi:type="dcterms:W3CDTF">2019-07-08T12:17:13Z</dcterms:created>
  <dcterms:modified xsi:type="dcterms:W3CDTF">2024-05-16T23:38:11Z</dcterms:modified>
</cp:coreProperties>
</file>